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7" d="100"/>
          <a:sy n="107" d="100"/>
        </p:scale>
        <p:origin x="6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5186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pitch.com?utm_medium=product-presentation&amp;utm_source=powerpoint-export&amp;utm_campaign=bottom_bar_cta&amp;utm_content=5add37ab-2c2e-461e-aa48-842eec9a83d3&amp;utm_term=PDF-PPTX-lastslide&amp;ad_group=last_slide" TargetMode="Externa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17ef9584-bec8-477a-87ee-53ebc61bf82f?pitch-bytes=45794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24782" y="-2276189"/>
            <a:ext cx="6485587" cy="5472214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f7242559-4347-4b2a-9958-1e63fd87f95c?pitch-bytes=375&amp;pitch-content-type=image%2Fsvg%2Bxml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2" y="1345297"/>
            <a:ext cx="9410177" cy="3803280"/>
          </a:xfrm>
          <a:prstGeom prst="rect">
            <a:avLst/>
          </a:prstGeom>
        </p:spPr>
      </p:pic>
      <p:pic>
        <p:nvPicPr>
          <p:cNvPr id="5" name="Image 2" descr="https://pitch-assets-ccb95893-de3f-4266-973c-20049231b248.s3.eu-west-1.amazonaws.com/257ca3d4-b2b3-4387-8a41-b8e4da7474d3?pitch-bytes=83232&amp;pitch-content-type=image%2F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238" y="1225341"/>
            <a:ext cx="9406914" cy="3919547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476250" y="3346128"/>
            <a:ext cx="4576253" cy="1013739"/>
          </a:xfrm>
          <a:prstGeom prst="rect">
            <a:avLst/>
          </a:prstGeom>
          <a:noFill/>
          <a:ln/>
        </p:spPr>
        <p:txBody>
          <a:bodyPr wrap="none" lIns="0" tIns="0" rIns="0" bIns="0" rtlCol="0" anchor="b">
            <a:spAutoFit/>
          </a:bodyPr>
          <a:lstStyle/>
          <a:p>
            <a:pPr algn="l">
              <a:lnSpc>
                <a:spcPts val="7875"/>
              </a:lnSpc>
            </a:pPr>
            <a:r>
              <a:rPr lang="en-US" sz="7500" b="1" kern="0" spc="-24" dirty="0">
                <a:solidFill>
                  <a:schemeClr val="bg1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QR-Caching</a:t>
            </a:r>
            <a:endParaRPr lang="en-US" sz="7500" dirty="0">
              <a:solidFill>
                <a:schemeClr val="bg1"/>
              </a:solidFill>
            </a:endParaRPr>
          </a:p>
        </p:txBody>
      </p:sp>
      <p:sp>
        <p:nvSpPr>
          <p:cNvPr id="7" name="Text 1"/>
          <p:cNvSpPr/>
          <p:nvPr/>
        </p:nvSpPr>
        <p:spPr>
          <a:xfrm>
            <a:off x="476250" y="4542574"/>
            <a:ext cx="3043782" cy="132922"/>
          </a:xfrm>
          <a:prstGeom prst="rect">
            <a:avLst/>
          </a:prstGeom>
          <a:noFill/>
          <a:ln/>
        </p:spPr>
        <p:txBody>
          <a:bodyPr wrap="none" lIns="0" tIns="0" rIns="0" bIns="0" rtlCol="0" anchor="b">
            <a:spAutoFit/>
          </a:bodyPr>
          <a:lstStyle/>
          <a:p>
            <a:pPr algn="l">
              <a:lnSpc>
                <a:spcPts val="1073"/>
              </a:lnSpc>
            </a:pPr>
            <a:r>
              <a:rPr lang="en-US" sz="800" b="1" kern="0" spc="360" dirty="0">
                <a:solidFill>
                  <a:schemeClr val="bg1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LET'S GO BEYOND OUR IMAGINATION</a:t>
            </a:r>
            <a:endParaRPr lang="en-US" sz="825" dirty="0">
              <a:solidFill>
                <a:schemeClr val="bg1"/>
              </a:solidFill>
            </a:endParaRPr>
          </a:p>
        </p:txBody>
      </p:sp>
      <p:sp>
        <p:nvSpPr>
          <p:cNvPr id="8" name="Shape 2"/>
          <p:cNvSpPr/>
          <p:nvPr/>
        </p:nvSpPr>
        <p:spPr>
          <a:xfrm>
            <a:off x="8289194" y="691976"/>
            <a:ext cx="381000" cy="0"/>
          </a:xfrm>
          <a:prstGeom prst="line">
            <a:avLst/>
          </a:prstGeom>
          <a:solidFill>
            <a:srgbClr val="FFD235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3"/>
          <p:cNvSpPr/>
          <p:nvPr/>
        </p:nvSpPr>
        <p:spPr>
          <a:xfrm rot="5400000">
            <a:off x="8284741" y="688703"/>
            <a:ext cx="381000" cy="0"/>
          </a:xfrm>
          <a:prstGeom prst="line">
            <a:avLst/>
          </a:prstGeom>
          <a:solidFill>
            <a:srgbClr val="FFD235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4"/>
          <p:cNvSpPr/>
          <p:nvPr/>
        </p:nvSpPr>
        <p:spPr>
          <a:xfrm>
            <a:off x="8289194" y="4483287"/>
            <a:ext cx="381000" cy="0"/>
          </a:xfrm>
          <a:prstGeom prst="line">
            <a:avLst/>
          </a:prstGeom>
          <a:solidFill>
            <a:srgbClr val="FFD235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5"/>
          <p:cNvSpPr/>
          <p:nvPr/>
        </p:nvSpPr>
        <p:spPr>
          <a:xfrm rot="5400000">
            <a:off x="8284741" y="4480014"/>
            <a:ext cx="381000" cy="0"/>
          </a:xfrm>
          <a:prstGeom prst="line">
            <a:avLst/>
          </a:prstGeom>
          <a:solidFill>
            <a:srgbClr val="FFD235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AC18B8-7A16-ED6A-1454-1A1F5A032F5C}"/>
              </a:ext>
            </a:extLst>
          </p:cNvPr>
          <p:cNvSpPr txBox="1"/>
          <p:nvPr/>
        </p:nvSpPr>
        <p:spPr>
          <a:xfrm>
            <a:off x="8570687" y="4461132"/>
            <a:ext cx="29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280597" y="561890"/>
            <a:ext cx="3657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list about lists</a:t>
            </a:r>
            <a:endParaRPr lang="en-US" sz="2400" dirty="0"/>
          </a:p>
        </p:txBody>
      </p:sp>
      <p:pic>
        <p:nvPicPr>
          <p:cNvPr id="4" name="Image 0" descr="https://images.unsplash.com/photo-1550745165-9bc0b252726f?ixlib=rb-1.2.1&amp;q=80&amp;fm=jpg&amp;crop=entropy&amp;cs=tinysrgb&amp;w=1080&amp;fit=max&amp;ixid=eyJhcHBfaWQiOjIxMjIyfQ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846" y="0"/>
            <a:ext cx="4572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EBD6DD-5A1F-2ACD-8681-070E469F5595}"/>
              </a:ext>
            </a:extLst>
          </p:cNvPr>
          <p:cNvSpPr txBox="1"/>
          <p:nvPr/>
        </p:nvSpPr>
        <p:spPr>
          <a:xfrm>
            <a:off x="5048250" y="1251284"/>
            <a:ext cx="288757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spc="-24" dirty="0" err="1">
                <a:solidFill>
                  <a:srgbClr val="FFFFFF"/>
                </a:solidFill>
                <a:effectLst/>
                <a:latin typeface="Manrope"/>
                <a:ea typeface="Manrope"/>
                <a:cs typeface="Manrope"/>
              </a:rPr>
              <a:t>Explicação</a:t>
            </a:r>
            <a:r>
              <a:rPr lang="en-US" sz="2000" b="1" spc="-24" dirty="0">
                <a:solidFill>
                  <a:srgbClr val="FFFFFF"/>
                </a:solidFill>
                <a:effectLst/>
                <a:latin typeface="Manrope"/>
                <a:ea typeface="Manrope"/>
                <a:cs typeface="Manrope"/>
              </a:rPr>
              <a:t> do </a:t>
            </a:r>
            <a:r>
              <a:rPr lang="en-US" sz="2000" b="1" spc="-24" dirty="0" err="1">
                <a:solidFill>
                  <a:srgbClr val="FFFFFF"/>
                </a:solidFill>
                <a:effectLst/>
                <a:latin typeface="Manrope"/>
                <a:ea typeface="Manrope"/>
                <a:cs typeface="Manrope"/>
              </a:rPr>
              <a:t>Projeto</a:t>
            </a:r>
            <a:endParaRPr lang="en-US" sz="2000" dirty="0">
              <a:effectLst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spc="-24" dirty="0" err="1">
                <a:solidFill>
                  <a:srgbClr val="FFFFFF"/>
                </a:solidFill>
                <a:effectLst/>
                <a:latin typeface="Manrope"/>
                <a:ea typeface="Manrope"/>
                <a:cs typeface="Manrope"/>
              </a:rPr>
              <a:t>Objetivos</a:t>
            </a:r>
            <a:r>
              <a:rPr lang="en-US" sz="2000" b="1" spc="-24" dirty="0">
                <a:solidFill>
                  <a:srgbClr val="FFFFFF"/>
                </a:solidFill>
                <a:effectLst/>
                <a:latin typeface="Manrope"/>
                <a:ea typeface="Manrope"/>
                <a:cs typeface="Manrope"/>
              </a:rPr>
              <a:t> do </a:t>
            </a:r>
            <a:r>
              <a:rPr lang="en-US" sz="2000" b="1" spc="-24" dirty="0" err="1">
                <a:solidFill>
                  <a:srgbClr val="FFFFFF"/>
                </a:solidFill>
                <a:effectLst/>
                <a:latin typeface="Manrope"/>
                <a:ea typeface="Manrope"/>
                <a:cs typeface="Manrope"/>
              </a:rPr>
              <a:t>Projeto</a:t>
            </a:r>
            <a:endParaRPr lang="en-US" sz="2000" dirty="0">
              <a:effectLst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spc="-24" dirty="0" err="1">
                <a:solidFill>
                  <a:srgbClr val="FFFFFF"/>
                </a:solidFill>
                <a:effectLst/>
                <a:latin typeface="Manrope"/>
                <a:ea typeface="Manrope"/>
                <a:cs typeface="Manrope"/>
              </a:rPr>
              <a:t>Participação</a:t>
            </a:r>
            <a:r>
              <a:rPr lang="en-US" sz="2000" b="1" spc="-24" dirty="0">
                <a:solidFill>
                  <a:srgbClr val="FFFFFF"/>
                </a:solidFill>
                <a:effectLst/>
                <a:latin typeface="Manrope"/>
                <a:ea typeface="Manrope"/>
                <a:cs typeface="Manrope"/>
              </a:rPr>
              <a:t> das UC's</a:t>
            </a:r>
            <a:endParaRPr lang="en-US" sz="2000" dirty="0">
              <a:effectLst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spc="-24" dirty="0" err="1">
                <a:solidFill>
                  <a:srgbClr val="FFFFFF"/>
                </a:solidFill>
                <a:effectLst/>
                <a:latin typeface="Manrope"/>
                <a:ea typeface="Manrope"/>
                <a:cs typeface="Manrope"/>
              </a:rPr>
              <a:t>Ideias</a:t>
            </a:r>
            <a:r>
              <a:rPr lang="en-US" sz="2000" b="1" spc="-24" dirty="0">
                <a:solidFill>
                  <a:srgbClr val="FFFFFF"/>
                </a:solidFill>
                <a:effectLst/>
                <a:latin typeface="Manrope"/>
                <a:ea typeface="Manrope"/>
                <a:cs typeface="Manrope"/>
              </a:rPr>
              <a:t> de </a:t>
            </a:r>
            <a:r>
              <a:rPr lang="en-US" sz="2000" b="1" spc="-24" dirty="0" err="1">
                <a:solidFill>
                  <a:srgbClr val="FFFFFF"/>
                </a:solidFill>
                <a:effectLst/>
                <a:latin typeface="Manrope"/>
                <a:ea typeface="Manrope"/>
                <a:cs typeface="Manrope"/>
              </a:rPr>
              <a:t>Protótipos</a:t>
            </a:r>
            <a:endParaRPr lang="en-US" sz="2000" dirty="0">
              <a:effectLst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EAB7C7-2E3B-D85A-9C6F-05B11B7BA557}"/>
              </a:ext>
            </a:extLst>
          </p:cNvPr>
          <p:cNvSpPr txBox="1"/>
          <p:nvPr/>
        </p:nvSpPr>
        <p:spPr>
          <a:xfrm>
            <a:off x="8570687" y="4461132"/>
            <a:ext cx="29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6306b9ff-7690-4f6d-a53e-6f0484429c9f?pitch-bytes=3044877&amp;pitch-content-type=image%2Fpng"/>
          <p:cNvPicPr>
            <a:picLocks noChangeAspect="1"/>
          </p:cNvPicPr>
          <p:nvPr/>
        </p:nvPicPr>
        <p:blipFill>
          <a:blip r:embed="rId3"/>
          <a:srcRect l="6522" t="-136" r="6522" b="-136"/>
          <a:stretch/>
        </p:blipFill>
        <p:spPr>
          <a:xfrm>
            <a:off x="0" y="0"/>
            <a:ext cx="9144000" cy="2857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7156" y="3337751"/>
            <a:ext cx="2743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600"/>
              </a:lnSpc>
            </a:pPr>
            <a:r>
              <a:rPr lang="en-US" sz="3000" b="1" kern="0" spc="-24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Explicação do Projeto</a:t>
            </a:r>
            <a:endParaRPr 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805EA-F355-AA17-9718-CCBB3294455B}"/>
              </a:ext>
            </a:extLst>
          </p:cNvPr>
          <p:cNvSpPr txBox="1"/>
          <p:nvPr/>
        </p:nvSpPr>
        <p:spPr>
          <a:xfrm>
            <a:off x="3410094" y="3337751"/>
            <a:ext cx="5644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DBDEE1"/>
                </a:solidFill>
                <a:effectLst/>
                <a:latin typeface="gg sans"/>
              </a:rPr>
              <a:t>O website é um suporte à nossa aplicação do 1º semestre "QR-Caching"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DBDEE1"/>
                </a:solidFill>
                <a:effectLst/>
                <a:latin typeface="gg sans"/>
              </a:rPr>
              <a:t>O website não será necessário para o utilizador, pois este trabalha em paralelo com a app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4106D6-203E-8A21-F4AB-5BC8AE863D5B}"/>
              </a:ext>
            </a:extLst>
          </p:cNvPr>
          <p:cNvSpPr txBox="1"/>
          <p:nvPr/>
        </p:nvSpPr>
        <p:spPr>
          <a:xfrm>
            <a:off x="8570687" y="4461132"/>
            <a:ext cx="29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14862" y="936687"/>
            <a:ext cx="3657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600"/>
              </a:lnSpc>
            </a:pPr>
            <a:r>
              <a:rPr lang="en-US" sz="3000" b="1" kern="0" spc="-24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Objetivos do Projeto</a:t>
            </a:r>
            <a:endParaRPr lang="en-US" sz="3000" dirty="0"/>
          </a:p>
        </p:txBody>
      </p:sp>
      <p:pic>
        <p:nvPicPr>
          <p:cNvPr id="5" name="Image 0" descr="https://pitch-assets-ccb95893-de3f-4266-973c-20049231b248.s3.eu-west-1.amazonaws.com/5cdf5ee8-f5fa-46de-afd4-a00be3283b17?pitch-bytes=1022459&amp;pitch-content-type=image%2Fpng"/>
          <p:cNvPicPr>
            <a:picLocks noChangeAspect="1"/>
          </p:cNvPicPr>
          <p:nvPr/>
        </p:nvPicPr>
        <p:blipFill>
          <a:blip r:embed="rId3"/>
          <a:srcRect t="6350" b="6350"/>
          <a:stretch/>
        </p:blipFill>
        <p:spPr>
          <a:xfrm>
            <a:off x="4572462" y="0"/>
            <a:ext cx="4572000" cy="51435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79582" y="2140733"/>
            <a:ext cx="6978316" cy="1915574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285750" indent="-285750" algn="l">
              <a:lnSpc>
                <a:spcPts val="2925"/>
              </a:lnSpc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rgbClr val="DBDEE1"/>
                </a:solidFill>
                <a:effectLst/>
                <a:latin typeface="gg sans"/>
              </a:rPr>
              <a:t>Facilitar o uso da app e planeamento de possiveis itinerários fornecidos pelos eventos ou que o utilizador queira </a:t>
            </a:r>
          </a:p>
          <a:p>
            <a:pPr marL="285750" indent="-285750" algn="l">
              <a:lnSpc>
                <a:spcPts val="2925"/>
              </a:lnSpc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rgbClr val="DBDEE1"/>
                </a:solidFill>
                <a:effectLst/>
                <a:latin typeface="gg sans"/>
              </a:rPr>
              <a:t>Promover a app a utilizadores que tenham interesse na atividade ou que vão participar em eventos com suporte da aplicação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C3D804-D83E-1E0C-3042-627B3607757B}"/>
              </a:ext>
            </a:extLst>
          </p:cNvPr>
          <p:cNvSpPr txBox="1"/>
          <p:nvPr/>
        </p:nvSpPr>
        <p:spPr>
          <a:xfrm>
            <a:off x="8570687" y="4461132"/>
            <a:ext cx="29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b8e19024-aebe-4421-bb71-c7473179fa04?pitch-bytes=8146306&amp;pitch-content-type=image%2F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6717" b="8904"/>
          <a:stretch/>
        </p:blipFill>
        <p:spPr>
          <a:xfrm>
            <a:off x="-1434" y="-1236"/>
            <a:ext cx="9145913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621766" y="474923"/>
            <a:ext cx="4572000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kern="0" spc="-24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Participação das UC's</a:t>
            </a:r>
            <a:endParaRPr lang="en-US" sz="3000" dirty="0"/>
          </a:p>
        </p:txBody>
      </p:sp>
      <p:pic>
        <p:nvPicPr>
          <p:cNvPr id="5" name="Image 1" descr="https://pitch-assets-ccb95893-de3f-4266-973c-20049231b248.s3.eu-west-1.amazonaws.com/try-pitch-pdf-export-logo.svg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85ABA1-2C59-526A-7F15-C68E29152655}"/>
              </a:ext>
            </a:extLst>
          </p:cNvPr>
          <p:cNvSpPr txBox="1"/>
          <p:nvPr/>
        </p:nvSpPr>
        <p:spPr>
          <a:xfrm>
            <a:off x="651816" y="1505666"/>
            <a:ext cx="75571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pt-BR" b="0" i="0" dirty="0">
                <a:solidFill>
                  <a:schemeClr val="bg1"/>
                </a:solidFill>
                <a:effectLst/>
                <a:latin typeface="inherit"/>
              </a:rPr>
              <a:t>-Algoritmos e estrutura de dados: API e esquemas de apresentação e armazenamento de dados para o website e a app </a:t>
            </a:r>
          </a:p>
          <a:p>
            <a:pPr algn="l" fontAlgn="base"/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algn="l" fontAlgn="base"/>
            <a:r>
              <a:rPr lang="pt-BR" b="0" i="0" dirty="0">
                <a:solidFill>
                  <a:schemeClr val="bg1"/>
                </a:solidFill>
                <a:effectLst/>
                <a:latin typeface="inherit"/>
              </a:rPr>
              <a:t>-Programação web: Fabrico e implementação das features do website </a:t>
            </a:r>
          </a:p>
          <a:p>
            <a:pPr algn="l" fontAlgn="base"/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algn="l" fontAlgn="base"/>
            <a:r>
              <a:rPr lang="pt-BR" b="0" i="0" dirty="0">
                <a:solidFill>
                  <a:schemeClr val="bg1"/>
                </a:solidFill>
                <a:effectLst/>
                <a:latin typeface="inherit"/>
              </a:rPr>
              <a:t>-Interfaces e usabilidade: Design do website </a:t>
            </a:r>
          </a:p>
          <a:p>
            <a:pPr algn="l" fontAlgn="base"/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algn="l" fontAlgn="base"/>
            <a:r>
              <a:rPr lang="pt-BR" b="0" i="0" dirty="0">
                <a:solidFill>
                  <a:schemeClr val="bg1"/>
                </a:solidFill>
                <a:effectLst/>
                <a:latin typeface="inherit"/>
              </a:rPr>
              <a:t>-Sistemas geográficos: Mapeamento dos QR codes e dos eventos </a:t>
            </a:r>
          </a:p>
          <a:p>
            <a:pPr algn="l" fontAlgn="base"/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algn="l" fontAlgn="base"/>
            <a:r>
              <a:rPr lang="pt-BR" b="0" i="0" dirty="0">
                <a:solidFill>
                  <a:schemeClr val="bg1"/>
                </a:solidFill>
                <a:effectLst/>
                <a:latin typeface="inherit"/>
              </a:rPr>
              <a:t>-Estatísticas: Features de organização para eventos e estatisticas da atividade para os utilizadores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DC3692-F7BF-079E-AA37-FD9CC458B742}"/>
              </a:ext>
            </a:extLst>
          </p:cNvPr>
          <p:cNvSpPr txBox="1"/>
          <p:nvPr/>
        </p:nvSpPr>
        <p:spPr>
          <a:xfrm>
            <a:off x="8570687" y="4461132"/>
            <a:ext cx="29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Rectangle 104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67C444F-0FCC-347A-31DE-156379148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5" b="-2"/>
          <a:stretch/>
        </p:blipFill>
        <p:spPr bwMode="auto">
          <a:xfrm>
            <a:off x="3410952" y="-3"/>
            <a:ext cx="5733047" cy="276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73682B3-FE96-2CF9-52EF-F2DD943A5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0634"/>
          <a:stretch/>
        </p:blipFill>
        <p:spPr bwMode="auto">
          <a:xfrm>
            <a:off x="3410953" y="2761056"/>
            <a:ext cx="5733047" cy="238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Rectangle 1041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628650" y="836414"/>
            <a:ext cx="4046934" cy="1790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spc="-24" dirty="0" err="1">
                <a:solidFill>
                  <a:schemeClr val="bg1"/>
                </a:solidFill>
                <a:latin typeface="Manrope"/>
                <a:ea typeface="+mj-ea"/>
                <a:cs typeface="+mj-cs"/>
              </a:rPr>
              <a:t>Ideias</a:t>
            </a:r>
            <a:r>
              <a:rPr lang="en-US" sz="3000" b="1" kern="1200" spc="-24" dirty="0">
                <a:solidFill>
                  <a:schemeClr val="bg1"/>
                </a:solidFill>
                <a:latin typeface="Manrope"/>
                <a:ea typeface="+mj-ea"/>
                <a:cs typeface="+mj-cs"/>
              </a:rPr>
              <a:t> de </a:t>
            </a:r>
            <a:r>
              <a:rPr lang="en-US" sz="3000" b="1" kern="1200" spc="-24" dirty="0" err="1">
                <a:solidFill>
                  <a:schemeClr val="bg1"/>
                </a:solidFill>
                <a:latin typeface="Manrope"/>
                <a:ea typeface="+mj-ea"/>
                <a:cs typeface="+mj-cs"/>
              </a:rPr>
              <a:t>Protótipos</a:t>
            </a:r>
            <a:endParaRPr lang="en-US" sz="3000" kern="1200" dirty="0">
              <a:solidFill>
                <a:schemeClr val="bg1"/>
              </a:solidFill>
              <a:latin typeface="Manrope"/>
              <a:ea typeface="+mj-ea"/>
              <a:cs typeface="+mj-cs"/>
            </a:endParaRPr>
          </a:p>
        </p:txBody>
      </p: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2761056"/>
            <a:ext cx="85153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8BE6732-A4C6-21BA-3CA0-FFF7E20EEB2F}"/>
              </a:ext>
            </a:extLst>
          </p:cNvPr>
          <p:cNvSpPr txBox="1"/>
          <p:nvPr/>
        </p:nvSpPr>
        <p:spPr>
          <a:xfrm>
            <a:off x="8570687" y="4461132"/>
            <a:ext cx="29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E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531297484001-80022131f5a1?ixlib=rb-1.2.1&amp;q=80&amp;fm=jpg&amp;crop=entropy&amp;cs=tinysrgb&amp;w=1080&amp;fit=max&amp;ixid=eyJhcHBfaWQiOjIxMjIyfQ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288"/>
            <a:ext cx="9144267" cy="514224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123718" y="476250"/>
            <a:ext cx="914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sz="45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FIM</a:t>
            </a:r>
            <a:endParaRPr lang="en-US" sz="4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D734DC-853D-6506-8183-33783068196F}"/>
              </a:ext>
            </a:extLst>
          </p:cNvPr>
          <p:cNvSpPr txBox="1"/>
          <p:nvPr/>
        </p:nvSpPr>
        <p:spPr>
          <a:xfrm>
            <a:off x="275771" y="4368799"/>
            <a:ext cx="306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Manrope"/>
              </a:rPr>
              <a:t>João Moniz Nº 20220550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Manrope"/>
              </a:rPr>
              <a:t>Tomás Salgueiro Nº 20220589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AAC69-6508-E50A-76FA-DFCD90DC087B}"/>
              </a:ext>
            </a:extLst>
          </p:cNvPr>
          <p:cNvSpPr txBox="1"/>
          <p:nvPr/>
        </p:nvSpPr>
        <p:spPr>
          <a:xfrm>
            <a:off x="8570687" y="4461132"/>
            <a:ext cx="29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193</Words>
  <Application>Microsoft Office PowerPoint</Application>
  <PresentationFormat>On-screen Show (16:9)</PresentationFormat>
  <Paragraphs>41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Fira Sans</vt:lpstr>
      <vt:lpstr>gg sans</vt:lpstr>
      <vt:lpstr>inherit</vt:lpstr>
      <vt:lpstr>Manrope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QR-Caching</dc:title>
  <dc:subject>PptxGenJS Presentation</dc:subject>
  <dc:creator>Pitch Software GmbH</dc:creator>
  <cp:lastModifiedBy>Tomas Filipe Santos Salgueiro</cp:lastModifiedBy>
  <cp:revision>2</cp:revision>
  <dcterms:created xsi:type="dcterms:W3CDTF">2024-02-26T14:23:03Z</dcterms:created>
  <dcterms:modified xsi:type="dcterms:W3CDTF">2024-03-04T23:44:42Z</dcterms:modified>
</cp:coreProperties>
</file>